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6" r:id="rId11"/>
    <p:sldId id="270" r:id="rId12"/>
    <p:sldId id="267" r:id="rId13"/>
    <p:sldId id="269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C1D066-3328-4D11-80BE-0631A8CD496D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896F60-DB90-453D-8EC7-4BDBADA0F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D066-3328-4D11-80BE-0631A8CD496D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6F60-DB90-453D-8EC7-4BDBADA0F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D066-3328-4D11-80BE-0631A8CD496D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6F60-DB90-453D-8EC7-4BDBADA0F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C1D066-3328-4D11-80BE-0631A8CD496D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896F60-DB90-453D-8EC7-4BDBADA0F73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C1D066-3328-4D11-80BE-0631A8CD496D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896F60-DB90-453D-8EC7-4BDBADA0F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D066-3328-4D11-80BE-0631A8CD496D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6F60-DB90-453D-8EC7-4BDBADA0F73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D066-3328-4D11-80BE-0631A8CD496D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6F60-DB90-453D-8EC7-4BDBADA0F73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C1D066-3328-4D11-80BE-0631A8CD496D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896F60-DB90-453D-8EC7-4BDBADA0F73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D066-3328-4D11-80BE-0631A8CD496D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6F60-DB90-453D-8EC7-4BDBADA0F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C1D066-3328-4D11-80BE-0631A8CD496D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896F60-DB90-453D-8EC7-4BDBADA0F73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C1D066-3328-4D11-80BE-0631A8CD496D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896F60-DB90-453D-8EC7-4BDBADA0F73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C1D066-3328-4D11-80BE-0631A8CD496D}" type="datetimeFigureOut">
              <a:rPr lang="hr-HR" smtClean="0"/>
              <a:pPr/>
              <a:t>4.3.2016.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896F60-DB90-453D-8EC7-4BDBADA0F73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87624" y="1052736"/>
            <a:ext cx="6912768" cy="151216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Is eccentric exercise an</a:t>
            </a:r>
            <a:br>
              <a:rPr lang="hr-HR" b="1" dirty="0"/>
            </a:br>
            <a:r>
              <a:rPr lang="hr-HR" b="1" dirty="0"/>
              <a:t>effective treatment for lateral</a:t>
            </a:r>
            <a:br>
              <a:rPr lang="hr-HR" b="1" dirty="0"/>
            </a:br>
            <a:r>
              <a:rPr lang="hr-HR" b="1" dirty="0"/>
              <a:t>epicondylitis? A systematic</a:t>
            </a:r>
            <a:br>
              <a:rPr lang="hr-HR" b="1" dirty="0"/>
            </a:br>
            <a:r>
              <a:rPr lang="hr-HR" b="1" dirty="0"/>
              <a:t>review</a:t>
            </a:r>
            <a:endParaRPr lang="hr-HR" dirty="0" smtClean="0">
              <a:solidFill>
                <a:schemeClr val="bg2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4681538" cy="674687"/>
          </a:xfrm>
        </p:spPr>
        <p:txBody>
          <a:bodyPr>
            <a:normAutofit lnSpcReduction="10000"/>
          </a:bodyPr>
          <a:lstStyle/>
          <a:p>
            <a:pPr marR="0" algn="ctr" eaLnBrk="1" hangingPunct="1">
              <a:lnSpc>
                <a:spcPct val="90000"/>
              </a:lnSpc>
            </a:pPr>
            <a:r>
              <a:rPr lang="hr-H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Sveučilište u Splitu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hr-H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Medicinski fakultet</a:t>
            </a:r>
          </a:p>
          <a:p>
            <a:pPr marR="0" eaLnBrk="1" hangingPunct="1">
              <a:lnSpc>
                <a:spcPct val="90000"/>
              </a:lnSpc>
            </a:pPr>
            <a:endParaRPr lang="hr-HR" sz="2400" dirty="0" smtClean="0">
              <a:solidFill>
                <a:schemeClr val="bg2"/>
              </a:solidFill>
            </a:endParaRPr>
          </a:p>
        </p:txBody>
      </p:sp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73301-FCFB-4F14-9CBA-8D5CA159BCD9}" type="slidenum">
              <a:rPr lang="hr-HR"/>
              <a:pPr>
                <a:defRPr/>
              </a:pPr>
              <a:t>1</a:t>
            </a:fld>
            <a:endParaRPr lang="hr-HR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483768" y="2780928"/>
            <a:ext cx="51133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Petra Škarica</a:t>
            </a:r>
          </a:p>
          <a:p>
            <a:pPr>
              <a:spcBef>
                <a:spcPct val="50000"/>
              </a:spcBef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Ivana Šolić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051050" y="5661025"/>
            <a:ext cx="504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Split,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29. veljače 2016.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  <p:bldP spid="34822" grpId="0"/>
      <p:bldP spid="348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Rasprava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Sustavni pregledni članak je utvrdio da se kod pacijenata s lateralnim epikondilitisom koji su bili podvrgnuti ekscentričnom vježbanju smanjila bol i poboljšala funkcija i snaga stiska šake u odnosu na njihove osnovne mjere </a:t>
            </a:r>
          </a:p>
          <a:p>
            <a:endParaRPr lang="hr-HR" dirty="0" smtClean="0"/>
          </a:p>
          <a:p>
            <a:r>
              <a:rPr lang="hr-HR" dirty="0" smtClean="0"/>
              <a:t>Sedam od devet studija koje uključuju ekscentrično vježbanje kao dio multimodalnog terapijskog programa pokazale su bolje rezultate za bol, funkciju i/ili snagu stiska šake </a:t>
            </a:r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Rasprava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Jedna studija je istraživala izolirano ekscentrično vježbanje i zaključeno je da nema značajnih pomaka za bol u usporedbi s multimodalnim programom liječenja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xtennis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071810"/>
            <a:ext cx="3143272" cy="3786191"/>
          </a:xfrm>
          <a:prstGeom prst="rect">
            <a:avLst/>
          </a:prstGeom>
        </p:spPr>
      </p:pic>
      <p:pic>
        <p:nvPicPr>
          <p:cNvPr id="5" name="Picture 4" descr="xtennis2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714620"/>
            <a:ext cx="3214710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Ekscentrično vježbanje, korišteno samostalno ili kao dodatna terapija, smanjuje bol i poboljšava funkciju pacijenata s lateralnim epikondilitisom u usporedbi s početnim stanjem </a:t>
            </a:r>
          </a:p>
          <a:p>
            <a:endParaRPr lang="hr-HR" dirty="0" smtClean="0"/>
          </a:p>
          <a:p>
            <a:r>
              <a:rPr lang="hr-HR" dirty="0" smtClean="0"/>
              <a:t>U usporedbi s drugim terapijskim tretmanima dokazi podržavaju upotrebu multimodalnog programa liječenja koji uključuje ekscentrično vježbanje za poboljšanje boli i funkcije u pacijenata s lateralnim epikondilitisom </a:t>
            </a: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pozornosti!</a:t>
            </a:r>
            <a:endParaRPr lang="hr-HR" dirty="0"/>
          </a:p>
        </p:txBody>
      </p:sp>
      <p:pic>
        <p:nvPicPr>
          <p:cNvPr id="6" name="Picture 5" descr="teniski_lak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928670"/>
            <a:ext cx="5501802" cy="31432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Lateralni epikondilitis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27984" y="1600200"/>
            <a:ext cx="3496816" cy="4873752"/>
          </a:xfrm>
        </p:spPr>
        <p:txBody>
          <a:bodyPr/>
          <a:lstStyle/>
          <a:p>
            <a:r>
              <a:rPr lang="hr-HR" dirty="0" smtClean="0"/>
              <a:t>Muskuloskeletno stanje koje dovodi do boli i osjetljivosti u području lakta</a:t>
            </a:r>
          </a:p>
          <a:p>
            <a:endParaRPr lang="hr-HR" dirty="0" smtClean="0"/>
          </a:p>
          <a:p>
            <a:r>
              <a:rPr lang="hr-HR" dirty="0" smtClean="0"/>
              <a:t>Poznato i pod nazivom – teniski lakat</a:t>
            </a:r>
          </a:p>
        </p:txBody>
      </p:sp>
      <p:pic>
        <p:nvPicPr>
          <p:cNvPr id="1026" name="Picture 2" descr="http://creativebioscience.com/blog/wp-content/uploads/2015/08/iStock_000017493973_Large-e1438829206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4400601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hr-HR" dirty="0" smtClean="0"/>
              <a:t>Cilj preglednog članka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r>
              <a:rPr lang="hr-HR" dirty="0" smtClean="0"/>
              <a:t>Istražiti učinkovitost ekscentričnog vježbanja kao metodu fizikalne terapije u liječenju pacijenata s lateralnim epikondilitisom.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5538" name="Picture 2" descr="https://encrypted-tbn0.gstatic.com/images?q=tbn:ANd9GcTP-Ojv3oa6LGKQIzgLDA4go-ok8dYAD8ReJqq9kwewkURrgs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0579"/>
            <a:ext cx="5228778" cy="4607421"/>
          </a:xfrm>
          <a:prstGeom prst="rect">
            <a:avLst/>
          </a:prstGeom>
          <a:noFill/>
        </p:spPr>
      </p:pic>
      <p:pic>
        <p:nvPicPr>
          <p:cNvPr id="65540" name="Picture 4" descr="http://treatmentsathome.org/wp-content/uploads/2012/10/tenniselbowtreat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12976"/>
            <a:ext cx="3563888" cy="2494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Važnost?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3% populacije</a:t>
            </a:r>
          </a:p>
          <a:p>
            <a:r>
              <a:rPr lang="hr-HR" dirty="0" smtClean="0"/>
              <a:t>Značajne osobne, psihosocijalne i ekonomske posljedice</a:t>
            </a:r>
          </a:p>
          <a:p>
            <a:r>
              <a:rPr lang="hr-HR" dirty="0" smtClean="0"/>
              <a:t>Nema dovoljno pouzdanih saznanja o kvaliteti pojedinih terapijskih pristupa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>
            <a:normAutofit/>
          </a:bodyPr>
          <a:lstStyle/>
          <a:p>
            <a:r>
              <a:rPr lang="hr-HR" dirty="0" smtClean="0"/>
              <a:t>Uključeni RCT su morali :</a:t>
            </a:r>
          </a:p>
          <a:p>
            <a:r>
              <a:rPr lang="hr-HR" dirty="0" smtClean="0"/>
              <a:t>proučavati barem 1 terapijski program s ekscentričnim vježbanjem</a:t>
            </a:r>
          </a:p>
          <a:p>
            <a:r>
              <a:rPr lang="hr-HR" dirty="0" smtClean="0"/>
              <a:t>pacijenti su morali imati provjerenu dijagnozu lateralnog epikondilitisa </a:t>
            </a:r>
          </a:p>
          <a:p>
            <a:r>
              <a:rPr lang="hr-HR" dirty="0" smtClean="0"/>
              <a:t>imati barem 1 ishod koji je</a:t>
            </a:r>
          </a:p>
          <a:p>
            <a:pPr>
              <a:buNone/>
            </a:pPr>
            <a:r>
              <a:rPr lang="hr-HR" dirty="0" smtClean="0"/>
              <a:t>   govorio u prilog terapiji ili</a:t>
            </a:r>
          </a:p>
          <a:p>
            <a:pPr>
              <a:buNone/>
            </a:pPr>
            <a:r>
              <a:rPr lang="hr-HR" dirty="0" smtClean="0"/>
              <a:t>   protiv nje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Isključeni su pacijenti koji su </a:t>
            </a:r>
          </a:p>
          <a:p>
            <a:pPr>
              <a:buNone/>
            </a:pPr>
            <a:r>
              <a:rPr lang="hr-HR" dirty="0" smtClean="0"/>
              <a:t>   primili injekcije kortikosteroida</a:t>
            </a:r>
          </a:p>
          <a:p>
            <a:endParaRPr lang="hr-HR" dirty="0"/>
          </a:p>
        </p:txBody>
      </p:sp>
      <p:pic>
        <p:nvPicPr>
          <p:cNvPr id="66562" name="Picture 2" descr="http://www.aspetar.com/journal/upload/images/20131126126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725" y="3114675"/>
            <a:ext cx="37242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303962" cy="1081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3627784"/>
            <a:ext cx="5760640" cy="988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12 studija, 616 sudionika</a:t>
            </a:r>
          </a:p>
          <a:p>
            <a:r>
              <a:rPr lang="hr-HR" dirty="0" smtClean="0"/>
              <a:t>326 sudionika prošlo ekscentrične vježbe kao dio svoje terapije </a:t>
            </a:r>
          </a:p>
          <a:p>
            <a:r>
              <a:rPr lang="hr-HR" dirty="0" smtClean="0"/>
              <a:t>svih 12 studija koristile su analognu skalu kao rezultat mjere za bol, osam studija su mjerile snagu stiska šake, a sedam studija su koristile razne upitnike za mjerenje funkcije i/ili invalidnosti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Prema intervencijama i usporedbama liječenja studije su grupirane u 4 kategorije: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Izolirani ekscentrični program vježbanja u odnosu na ostale vrste terapija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Ekscentrično vježbanje i pomoćna terapija u odnosu na istu pomoćnu terapiju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Ekscentrično vježbanje i pomoćna terapija u odnosu na različitu terapiju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Identični ekscentrični programi vježbanja s različitim parametrima studija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231</TotalTime>
  <Words>363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Is eccentric exercise an effective treatment for lateral epicondylitis? A systematic review</vt:lpstr>
      <vt:lpstr>Lateralni epikondilitis</vt:lpstr>
      <vt:lpstr>Cilj preglednog članka</vt:lpstr>
      <vt:lpstr>Važnost?</vt:lpstr>
      <vt:lpstr>Metode</vt:lpstr>
      <vt:lpstr>Slide 6</vt:lpstr>
      <vt:lpstr>Slide 7</vt:lpstr>
      <vt:lpstr>Rezultati </vt:lpstr>
      <vt:lpstr>Rezultati </vt:lpstr>
      <vt:lpstr>Rasprava </vt:lpstr>
      <vt:lpstr>Rasprava </vt:lpstr>
      <vt:lpstr>Zaključak </vt:lpstr>
      <vt:lpstr>Hvala na pozornosti!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eccentric exercise an effective treatment for lateral epicondylitis? A systematic review</dc:title>
  <dc:creator>Ivana</dc:creator>
  <cp:lastModifiedBy>Poljicanin</cp:lastModifiedBy>
  <cp:revision>20</cp:revision>
  <dcterms:created xsi:type="dcterms:W3CDTF">2016-02-29T12:59:05Z</dcterms:created>
  <dcterms:modified xsi:type="dcterms:W3CDTF">2016-03-04T12:17:07Z</dcterms:modified>
</cp:coreProperties>
</file>