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6" r:id="rId15"/>
    <p:sldId id="267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8892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5754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2093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5689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2267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427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9108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0220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6086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1557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7184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E6E23-342E-4AC7-9D10-D4F996966B70}" type="datetimeFigureOut">
              <a:rPr lang="hr-HR" smtClean="0"/>
              <a:pPr/>
              <a:t>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CEEF1-085C-49F0-A957-36FBC51899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5131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2091"/>
            <a:ext cx="9144000" cy="295787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therapies for improving balance and reducing falls risk in osteoarthritis of the knee: </a:t>
            </a:r>
            <a:b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systematic review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667"/>
            <a:ext cx="9144000" cy="2475781"/>
          </a:xfrm>
        </p:spPr>
        <p:txBody>
          <a:bodyPr>
            <a:normAutofit fontScale="70000" lnSpcReduction="20000"/>
          </a:bodyPr>
          <a:lstStyle/>
          <a:p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Angela Renić</a:t>
            </a:r>
          </a:p>
          <a:p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Marko Roki</a:t>
            </a:r>
          </a:p>
          <a:p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Sveučilište u Splitu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Medicinski fakultet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Split, 29.2.2016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7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Održavanje ravnoteže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Vježbe snage- značajan napredak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(SMD = 0,33, 95% CI: 0,07-0,60, P = 0,01, P za heterogenosti = 0,85, I2 = 0% )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Tai Chi- napredak  </a:t>
            </a:r>
          </a:p>
          <a:p>
            <a:pPr marL="457200" lvl="1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(SMD = 0,97, 95% CI: 0.51-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1.43,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 &lt;0,0014, P za heterogenosti = 0,26, I2 = 0%)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Aerobik- napredak (SMD = 0,68, 95 % CI: 0,04-1,32, P &lt;0,00001)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07" r="-245" b="52706"/>
          <a:stretch/>
        </p:blipFill>
        <p:spPr>
          <a:xfrm>
            <a:off x="209941" y="150709"/>
            <a:ext cx="5830251" cy="6520547"/>
          </a:xfrm>
        </p:spPr>
      </p:pic>
    </p:spTree>
    <p:extLst>
      <p:ext uri="{BB962C8B-B14F-4D97-AF65-F5344CB8AC3E}">
        <p14:creationId xmlns:p14="http://schemas.microsoft.com/office/powerpoint/2010/main" xmlns="" val="25594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7308" b="1424"/>
          <a:stretch/>
        </p:blipFill>
        <p:spPr>
          <a:xfrm>
            <a:off x="809188" y="2130724"/>
            <a:ext cx="4321199" cy="397677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Rizik od padova:</a:t>
            </a:r>
          </a:p>
          <a:p>
            <a:pPr lvl="1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Vježbe snage</a:t>
            </a:r>
          </a:p>
          <a:p>
            <a:pPr lvl="1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Tai Chi</a:t>
            </a:r>
          </a:p>
          <a:p>
            <a:pPr lvl="1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Aerobik</a:t>
            </a:r>
          </a:p>
          <a:p>
            <a:pPr marL="457200" lvl="1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→ smanjenje rizika</a:t>
            </a:r>
          </a:p>
          <a:p>
            <a:pPr marL="457200" lvl="1" indent="0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(SMD = 0,55, 95% CI: 0.41-0.68, p &lt;0,00001, P za heterogenosti = 0,39, I2 = 6%)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6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10" y="302347"/>
            <a:ext cx="5427371" cy="5442963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Utjecaj </a:t>
            </a:r>
            <a:r>
              <a:rPr lang="hr-HR" smtClean="0"/>
              <a:t>vježbi snage i s </a:t>
            </a:r>
            <a:r>
              <a:rPr lang="hr-HR" dirty="0" smtClean="0"/>
              <a:t>otporom (ili težinom tijela) na rezultate testova STS (a), gait speed (b), TUG (c) i BBS (d)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47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9746" y="1825625"/>
            <a:ext cx="3884054" cy="4351338"/>
          </a:xfrm>
        </p:spPr>
        <p:txBody>
          <a:bodyPr/>
          <a:lstStyle/>
          <a:p>
            <a:r>
              <a:rPr lang="hr-HR" dirty="0"/>
              <a:t>Utjecaj </a:t>
            </a:r>
            <a:r>
              <a:rPr lang="hr-HR" dirty="0" smtClean="0"/>
              <a:t>vježbi snage i </a:t>
            </a:r>
            <a:r>
              <a:rPr lang="hr-HR" dirty="0"/>
              <a:t>s otporom (ili težinom tijela) na </a:t>
            </a:r>
            <a:r>
              <a:rPr lang="hr-HR" dirty="0" smtClean="0"/>
              <a:t>rezultate testova </a:t>
            </a:r>
            <a:r>
              <a:rPr lang="hr-HR" dirty="0"/>
              <a:t>STS (a), gait speed (b), TUG (c) i BBS (d)</a:t>
            </a:r>
          </a:p>
          <a:p>
            <a:endParaRPr lang="hr-HR" dirty="0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5"/>
            <a:ext cx="7676623" cy="5692462"/>
          </a:xfrm>
        </p:spPr>
      </p:pic>
    </p:spTree>
    <p:extLst>
      <p:ext uri="{BB962C8B-B14F-4D97-AF65-F5344CB8AC3E}">
        <p14:creationId xmlns:p14="http://schemas.microsoft.com/office/powerpoint/2010/main" xmlns="" val="6840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Vježbe snage, Tai Chi i aerobik poboljšavaju ravnotežu i smanjuju rizik od pada kod starijih osoba s OA koljena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Međutim, niti jedna od studija do sada </a:t>
            </a:r>
            <a:r>
              <a:rPr lang="hr-HR" smtClean="0">
                <a:latin typeface="Arial" panose="020B0604020202020204" pitchFamily="34" charset="0"/>
                <a:cs typeface="Arial" panose="020B0604020202020204" pitchFamily="34" charset="0"/>
              </a:rPr>
              <a:t>nije ocjenjivala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učinak vježbanja na dovoljno velikom uzorku kako bi se utvrdilo stvarno smanjenje rizika od pada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Potrebno je provesti opširnije RCT u duljem vremenskom periodu kako bi se dokazao dugoročni učinak ovih intervencija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9971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6880" y="0"/>
            <a:ext cx="87782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41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Svaka treća osoba &gt; 65 god. i gotovo 50% &gt;80 god. svake godine doživi barem jedan pad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OA koljena najčešći oblik artritisa u starijih ljudi u svijetu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Povezanost OA koljena i pada je kontroverzna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Poremećaji hoda i ravnoteže kao posljedice OA, povećavaju rizik od pada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9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Cilj: utvrditi učinkovitost fiziklne terapije na poboljšanje ravnoteže i smanjenje rizika od pada u osoba s OA koljena</a:t>
            </a:r>
          </a:p>
        </p:txBody>
      </p:sp>
    </p:spTree>
    <p:extLst>
      <p:ext uri="{BB962C8B-B14F-4D97-AF65-F5344CB8AC3E}">
        <p14:creationId xmlns:p14="http://schemas.microsoft.com/office/powerpoint/2010/main" xmlns="" val="35271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Uključene su RCT studije objavljene na engleskom jeziku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Istraživanje ili uspoređivanje učinka fizikalne terapije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Ispitanici: stariji od 60 god. s OA koljena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4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Analiza podataka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Pri analizi je izabrano 15 od početnih 130 studija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Važniji parametri isključivanja studija:</a:t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studije s nedovoljno detaljnim mjerenjem ravnoteže</a:t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zahvaćenost kuka OA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pacijenti s RA</a:t>
            </a:r>
          </a:p>
        </p:txBody>
      </p:sp>
    </p:spTree>
    <p:extLst>
      <p:ext uri="{BB962C8B-B14F-4D97-AF65-F5344CB8AC3E}">
        <p14:creationId xmlns:p14="http://schemas.microsoft.com/office/powerpoint/2010/main" xmlns="" val="14724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CINAHL (Cumulative Index to Nursing and Allied Health Literature) 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Cochrane Library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PubMe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Web of Science 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MEDLINE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OvidSP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8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 procjenu kvalitete članaka korištena je PEDro skala koja sadrži 11 stavki 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Dodano je još 6 stavki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1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15 studije (1997.-2013.)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1482 ispitanika s OA koljena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Dob ≥ 60 godina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9 zemalja (SAD, J. Koreja, Japan, Tajvan, Novi Zeland, Brazil, Kolumbija, Danska)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65126"/>
            <a:ext cx="6284890" cy="649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04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Meta-analizu je bilo moguće učiniti u 12 od 15 studija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Analize su provedene za tri glavne skupine intervencija: vježbe snage, Tai Chi i aerobik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0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486</Words>
  <Application>Microsoft Office PowerPoint</Application>
  <PresentationFormat>Custom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Physical therapies for improving balance and reducing falls risk in osteoarthritis of the knee:  a systematic review </vt:lpstr>
      <vt:lpstr>Slide 2</vt:lpstr>
      <vt:lpstr>Slide 3</vt:lpstr>
      <vt:lpstr>Metode</vt:lpstr>
      <vt:lpstr>Analiza podataka</vt:lpstr>
      <vt:lpstr>Slide 6</vt:lpstr>
      <vt:lpstr>Slide 7</vt:lpstr>
      <vt:lpstr>Slide 8</vt:lpstr>
      <vt:lpstr>Rezultati</vt:lpstr>
      <vt:lpstr>Slide 10</vt:lpstr>
      <vt:lpstr>Slide 11</vt:lpstr>
      <vt:lpstr>Slide 12</vt:lpstr>
      <vt:lpstr>Slide 13</vt:lpstr>
      <vt:lpstr>Zaključak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therapies for improving balance and reducing falls risk in osteoarthritis of the knee:  a systematic review</dc:title>
  <dc:creator>Angela Renić</dc:creator>
  <cp:lastModifiedBy>Poljicanin</cp:lastModifiedBy>
  <cp:revision>24</cp:revision>
  <dcterms:created xsi:type="dcterms:W3CDTF">2016-02-28T13:44:30Z</dcterms:created>
  <dcterms:modified xsi:type="dcterms:W3CDTF">2016-03-01T10:11:33Z</dcterms:modified>
</cp:coreProperties>
</file>